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64" r:id="rId6"/>
    <p:sldId id="261" r:id="rId7"/>
    <p:sldId id="262" r:id="rId8"/>
    <p:sldId id="265" r:id="rId9"/>
    <p:sldId id="263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D09853-D57B-1E7E-6E26-C3680DE22451}" name="Mike Sansom" initials="" userId="S::msansom@we-worldwide.com::cc452b5e-71f4-4d94-9992-39bc19efddc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ufus" initials="jr" lastIdx="5" clrIdx="0">
    <p:extLst>
      <p:ext uri="{19B8F6BF-5375-455C-9EA6-DF929625EA0E}">
        <p15:presenceInfo xmlns:p15="http://schemas.microsoft.com/office/powerpoint/2012/main" userId="5f41883c3e17fd24" providerId="Windows Live"/>
      </p:ext>
    </p:extLst>
  </p:cmAuthor>
  <p:cmAuthor id="2" name="Becky Hipkiss" initials="BH" lastIdx="9" clrIdx="1">
    <p:extLst>
      <p:ext uri="{19B8F6BF-5375-455C-9EA6-DF929625EA0E}">
        <p15:presenceInfo xmlns:p15="http://schemas.microsoft.com/office/powerpoint/2012/main" userId="S::BeckyH@hopscotchconsulting.co.uk::a2950b9c-f8a7-4998-9623-5862537f70c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3"/>
    <a:srgbClr val="FEE803"/>
    <a:srgbClr val="939393"/>
    <a:srgbClr val="00A0DC"/>
    <a:srgbClr val="8C2D7B"/>
    <a:srgbClr val="00A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0"/>
    <p:restoredTop sz="94830"/>
  </p:normalViewPr>
  <p:slideViewPr>
    <p:cSldViewPr snapToGrid="0" snapToObjects="1">
      <p:cViewPr varScale="1">
        <p:scale>
          <a:sx n="121" d="100"/>
          <a:sy n="121" d="100"/>
        </p:scale>
        <p:origin x="10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1B016-816F-554D-9061-9AB40F57B3A9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CD45-06A9-644E-A137-A3DAF9D1A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3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8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7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0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66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37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7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01CD45-06A9-644E-A137-A3DAF9D1A2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12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5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5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5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6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9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5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5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9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94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EE491-0635-B048-B883-A181BC8F2C2F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881CF-E509-1147-981F-2805BB096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8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44360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F12DFEC-DCE1-43E9-8E2C-6F4C48076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950" y="3034800"/>
            <a:ext cx="63881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07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B390322F-827F-4CDA-5282-BDA9B4B1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5" y="426662"/>
            <a:ext cx="4456275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10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ED248-EDCD-C8AD-BDCB-98E33AFA19AE}"/>
              </a:ext>
            </a:extLst>
          </p:cNvPr>
          <p:cNvSpPr txBox="1"/>
          <p:nvPr/>
        </p:nvSpPr>
        <p:spPr>
          <a:xfrm>
            <a:off x="259358" y="445712"/>
            <a:ext cx="44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Platform: Dangling Legs – Scene 2</a:t>
            </a:r>
          </a:p>
        </p:txBody>
      </p:sp>
      <p:pic>
        <p:nvPicPr>
          <p:cNvPr id="8" name="Picture 7" descr="A person and person at a train station&#10;&#10;Description automatically generated">
            <a:extLst>
              <a:ext uri="{FF2B5EF4-FFF2-40B4-BE49-F238E27FC236}">
                <a16:creationId xmlns:a16="http://schemas.microsoft.com/office/drawing/2014/main" id="{DEF165F0-9E59-ABD0-4CB0-FDECC89B06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75128" cy="49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5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6F81AA-A753-8171-FF6D-8CA093D74A2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9107"/>
          <a:stretch/>
        </p:blipFill>
        <p:spPr>
          <a:xfrm>
            <a:off x="2189610" y="2841402"/>
            <a:ext cx="4230195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207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07A4585E-B406-7DF6-F1B2-A7B540D4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4425376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DF6FC-51E7-A446-80E7-2ACAA532E7AB}"/>
              </a:ext>
            </a:extLst>
          </p:cNvPr>
          <p:cNvSpPr txBox="1"/>
          <p:nvPr/>
        </p:nvSpPr>
        <p:spPr>
          <a:xfrm>
            <a:off x="259358" y="445712"/>
            <a:ext cx="4425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Platform: Selfish Selfies – Scene 1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12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7" name="Picture 6" descr="A group of people taking a selfie&#10;&#10;Description automatically generated">
            <a:extLst>
              <a:ext uri="{FF2B5EF4-FFF2-40B4-BE49-F238E27FC236}">
                <a16:creationId xmlns:a16="http://schemas.microsoft.com/office/drawing/2014/main" id="{3BCBAE85-52EB-A1EC-620D-FA8CAC6596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8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07A4585E-B406-7DF6-F1B2-A7B540D4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4425376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DF6FC-51E7-A446-80E7-2ACAA532E7AB}"/>
              </a:ext>
            </a:extLst>
          </p:cNvPr>
          <p:cNvSpPr txBox="1"/>
          <p:nvPr/>
        </p:nvSpPr>
        <p:spPr>
          <a:xfrm>
            <a:off x="259358" y="445712"/>
            <a:ext cx="4425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Platform: Selfish Selfies – Scene 2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13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6" name="Picture 5" descr="A group of people standing on a platform&#10;&#10;Description automatically generated">
            <a:extLst>
              <a:ext uri="{FF2B5EF4-FFF2-40B4-BE49-F238E27FC236}">
                <a16:creationId xmlns:a16="http://schemas.microsoft.com/office/drawing/2014/main" id="{FAA9098B-07DE-BDCF-7A4F-435A8BAB8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68979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A853765-BE58-16FA-633B-435FD2CB94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1892300" y="3034800"/>
            <a:ext cx="53594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8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pic>
        <p:nvPicPr>
          <p:cNvPr id="26" name="Picture 25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868FEC14-3175-5544-BCC5-A2775D98B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56" y="426662"/>
            <a:ext cx="3745765" cy="5720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DF6FC-51E7-A446-80E7-2ACAA532E7AB}"/>
              </a:ext>
            </a:extLst>
          </p:cNvPr>
          <p:cNvSpPr txBox="1"/>
          <p:nvPr/>
        </p:nvSpPr>
        <p:spPr>
          <a:xfrm>
            <a:off x="259358" y="445712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Escalator: The Fall – Scene 1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3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7" name="Picture 6" descr="A group of people on an escalator&#10;&#10;Description automatically generated">
            <a:extLst>
              <a:ext uri="{FF2B5EF4-FFF2-40B4-BE49-F238E27FC236}">
                <a16:creationId xmlns:a16="http://schemas.microsoft.com/office/drawing/2014/main" id="{632B015C-1608-672E-AF89-2D5C9FEAD0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84641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79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07A4585E-B406-7DF6-F1B2-A7B540D4A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3745765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A7DF6FC-51E7-A446-80E7-2ACAA532E7AB}"/>
              </a:ext>
            </a:extLst>
          </p:cNvPr>
          <p:cNvSpPr txBox="1"/>
          <p:nvPr/>
        </p:nvSpPr>
        <p:spPr>
          <a:xfrm>
            <a:off x="259358" y="445712"/>
            <a:ext cx="3891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Escalator: The Fall – Scene 2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4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pic>
        <p:nvPicPr>
          <p:cNvPr id="6" name="Picture 5" descr="A person on an escalator&#10;&#10;Description automatically generated">
            <a:extLst>
              <a:ext uri="{FF2B5EF4-FFF2-40B4-BE49-F238E27FC236}">
                <a16:creationId xmlns:a16="http://schemas.microsoft.com/office/drawing/2014/main" id="{11677135-055F-9A84-0C30-15148B356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39" y="1399131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8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44360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856A033-1739-AB24-59DA-39A0C86810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1098550" y="3034800"/>
            <a:ext cx="69469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42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DB8EED39-CB13-B951-62B2-E73C1197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4118072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6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ED248-EDCD-C8AD-BDCB-98E33AFA19AE}"/>
              </a:ext>
            </a:extLst>
          </p:cNvPr>
          <p:cNvSpPr txBox="1"/>
          <p:nvPr/>
        </p:nvSpPr>
        <p:spPr>
          <a:xfrm>
            <a:off x="259358" y="445712"/>
            <a:ext cx="421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Escalator: Watch Out – Scene 1</a:t>
            </a:r>
          </a:p>
        </p:txBody>
      </p:sp>
      <p:pic>
        <p:nvPicPr>
          <p:cNvPr id="7" name="Picture 6" descr="A group of people standing on escalator&#10;&#10;Description automatically generated">
            <a:extLst>
              <a:ext uri="{FF2B5EF4-FFF2-40B4-BE49-F238E27FC236}">
                <a16:creationId xmlns:a16="http://schemas.microsoft.com/office/drawing/2014/main" id="{DDAB00CF-1EBA-DF85-8F8B-890356063C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2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995A31B8-176A-C419-F55A-F7D915D4B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6" y="426662"/>
            <a:ext cx="4118072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7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ED248-EDCD-C8AD-BDCB-98E33AFA19AE}"/>
              </a:ext>
            </a:extLst>
          </p:cNvPr>
          <p:cNvSpPr txBox="1"/>
          <p:nvPr/>
        </p:nvSpPr>
        <p:spPr>
          <a:xfrm>
            <a:off x="259358" y="445712"/>
            <a:ext cx="407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Escalator: Watch Out – Scene 2</a:t>
            </a:r>
          </a:p>
        </p:txBody>
      </p:sp>
      <p:pic>
        <p:nvPicPr>
          <p:cNvPr id="8" name="Picture 7" descr="A group of people standing on escalator&#10;&#10;Description automatically generated">
            <a:extLst>
              <a:ext uri="{FF2B5EF4-FFF2-40B4-BE49-F238E27FC236}">
                <a16:creationId xmlns:a16="http://schemas.microsoft.com/office/drawing/2014/main" id="{8B91CE64-7F97-B9C7-2BDF-93DC6DED5A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96919" cy="491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2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74F2C3-91CB-0742-939A-D59408648F8A}"/>
              </a:ext>
            </a:extLst>
          </p:cNvPr>
          <p:cNvSpPr/>
          <p:nvPr/>
        </p:nvSpPr>
        <p:spPr>
          <a:xfrm>
            <a:off x="136071" y="144361"/>
            <a:ext cx="8871858" cy="6569279"/>
          </a:xfrm>
          <a:prstGeom prst="rect">
            <a:avLst/>
          </a:prstGeom>
          <a:solidFill>
            <a:srgbClr val="FEE803">
              <a:alpha val="95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, logo&#10;&#10;Description automatically generated">
            <a:extLst>
              <a:ext uri="{FF2B5EF4-FFF2-40B4-BE49-F238E27FC236}">
                <a16:creationId xmlns:a16="http://schemas.microsoft.com/office/drawing/2014/main" id="{70F3642F-E756-B541-891A-08AFAD9D6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5" name="Picture 4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C2E26DCB-7A0A-F24A-ADC1-E8F3C538B4E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00" y="2108321"/>
            <a:ext cx="4029529" cy="1422279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A97217-3E52-594A-B07D-7F6827DD04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000"/>
          </a:blip>
          <a:stretch>
            <a:fillRect/>
          </a:stretch>
        </p:blipFill>
        <p:spPr>
          <a:xfrm rot="9838912">
            <a:off x="2831508" y="3029379"/>
            <a:ext cx="2946400" cy="20320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686FB42-7A03-F96E-3F40-8F68514BFD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0000"/>
          <a:stretch/>
        </p:blipFill>
        <p:spPr>
          <a:xfrm>
            <a:off x="1098550" y="3035300"/>
            <a:ext cx="6946900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86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transport&#10;&#10;Description automatically generated">
            <a:extLst>
              <a:ext uri="{FF2B5EF4-FFF2-40B4-BE49-F238E27FC236}">
                <a16:creationId xmlns:a16="http://schemas.microsoft.com/office/drawing/2014/main" id="{DB8EED39-CB13-B951-62B2-E73C1197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355" y="426662"/>
            <a:ext cx="4456275" cy="572040"/>
          </a:xfrm>
          <a:prstGeom prst="rect">
            <a:avLst/>
          </a:prstGeom>
        </p:spPr>
      </p:pic>
      <p:pic>
        <p:nvPicPr>
          <p:cNvPr id="20" name="Picture 19" descr="Text, logo&#10;&#10;Description automatically generated">
            <a:extLst>
              <a:ext uri="{FF2B5EF4-FFF2-40B4-BE49-F238E27FC236}">
                <a16:creationId xmlns:a16="http://schemas.microsoft.com/office/drawing/2014/main" id="{5250EBAD-2DE6-BA49-AD61-368CF2775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376" y="168979"/>
            <a:ext cx="2574282" cy="9406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008C64-4604-0045-97F7-D96D731B64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358" y="1157075"/>
            <a:ext cx="6457127" cy="1039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74D415-3967-6C47-B142-FB8CA203834E}"/>
              </a:ext>
            </a:extLst>
          </p:cNvPr>
          <p:cNvSpPr txBox="1"/>
          <p:nvPr/>
        </p:nvSpPr>
        <p:spPr>
          <a:xfrm>
            <a:off x="178356" y="6531086"/>
            <a:ext cx="277412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Sofia Pro Soft Bold" panose="020B0000000000000000" pitchFamily="34" charset="0"/>
              </a:rPr>
              <a:t>www.switchedonrailsafety.co.uk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C8D03EA-5658-774D-88D0-9FBA40ED43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581" y="6455023"/>
            <a:ext cx="8837236" cy="609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AAE841-2202-774C-B890-8E8C40D7D26B}"/>
              </a:ext>
            </a:extLst>
          </p:cNvPr>
          <p:cNvSpPr txBox="1"/>
          <p:nvPr/>
        </p:nvSpPr>
        <p:spPr>
          <a:xfrm>
            <a:off x="5399315" y="6567778"/>
            <a:ext cx="35663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Track Back   </a:t>
            </a:r>
            <a:fld id="{3016ACB7-2B43-DA48-9D8B-30F370E2211C}" type="slidenum">
              <a:rPr lang="en-US" sz="900" smtClean="0">
                <a:solidFill>
                  <a:srgbClr val="939393"/>
                </a:solidFill>
                <a:latin typeface="Sofia Pro Soft Light" panose="020B0000000000000000" pitchFamily="34" charset="0"/>
              </a:rPr>
              <a:t>9</a:t>
            </a:fld>
            <a:r>
              <a:rPr lang="en-US" sz="900" dirty="0">
                <a:solidFill>
                  <a:srgbClr val="939393"/>
                </a:solidFill>
                <a:latin typeface="Sofia Pro Soft Light" panose="020B0000000000000000" pitchFamily="34" charset="0"/>
              </a:rPr>
              <a:t>   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889219D7-EA53-A6A0-53C6-11AA9676BD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 amt="18000"/>
          </a:blip>
          <a:srcRect r="14617" b="17612"/>
          <a:stretch/>
        </p:blipFill>
        <p:spPr>
          <a:xfrm>
            <a:off x="3924121" y="3704934"/>
            <a:ext cx="5213134" cy="31530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BED248-EDCD-C8AD-BDCB-98E33AFA19AE}"/>
              </a:ext>
            </a:extLst>
          </p:cNvPr>
          <p:cNvSpPr txBox="1"/>
          <p:nvPr/>
        </p:nvSpPr>
        <p:spPr>
          <a:xfrm>
            <a:off x="259358" y="445712"/>
            <a:ext cx="443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Sofia Pro Soft Medium" panose="020B0000000000000000" pitchFamily="34" charset="0"/>
              </a:rPr>
              <a:t>Platform: Dangling Legs – Scene 1</a:t>
            </a:r>
          </a:p>
        </p:txBody>
      </p:sp>
      <p:pic>
        <p:nvPicPr>
          <p:cNvPr id="7" name="Picture 6" descr="A person and person standing next to a pole&#10;&#10;Description automatically generated">
            <a:extLst>
              <a:ext uri="{FF2B5EF4-FFF2-40B4-BE49-F238E27FC236}">
                <a16:creationId xmlns:a16="http://schemas.microsoft.com/office/drawing/2014/main" id="{F736A4AB-5B83-02F5-902F-BC5D542221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540" y="1399132"/>
            <a:ext cx="7375128" cy="490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3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971</TotalTime>
  <Words>144</Words>
  <Application>Microsoft Macintosh PowerPoint</Application>
  <PresentationFormat>On-screen Show (4:3)</PresentationFormat>
  <Paragraphs>32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Sofia Pro Soft Bold</vt:lpstr>
      <vt:lpstr>Sofia Pro Soft Light</vt:lpstr>
      <vt:lpstr>Sofia Pro Soft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Cockerell</dc:creator>
  <cp:lastModifiedBy>Nicola Cockerell</cp:lastModifiedBy>
  <cp:revision>79</cp:revision>
  <dcterms:created xsi:type="dcterms:W3CDTF">2021-08-23T13:40:52Z</dcterms:created>
  <dcterms:modified xsi:type="dcterms:W3CDTF">2024-03-12T13:04:24Z</dcterms:modified>
</cp:coreProperties>
</file>