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18"/>
  </p:notesMasterIdLst>
  <p:sldIdLst>
    <p:sldId id="256" r:id="rId4"/>
    <p:sldId id="260" r:id="rId5"/>
    <p:sldId id="257" r:id="rId6"/>
    <p:sldId id="258" r:id="rId7"/>
    <p:sldId id="264" r:id="rId8"/>
    <p:sldId id="261" r:id="rId9"/>
    <p:sldId id="262" r:id="rId10"/>
    <p:sldId id="265" r:id="rId11"/>
    <p:sldId id="263" r:id="rId12"/>
    <p:sldId id="266" r:id="rId13"/>
    <p:sldId id="271" r:id="rId14"/>
    <p:sldId id="268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D09853-D57B-1E7E-6E26-C3680DE22451}" name="Mike Sansom" initials="" userId="S::msansom@we-worldwide.com::cc452b5e-71f4-4d94-9992-39bc19efdd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rufus" initials="jr" lastIdx="5" clrIdx="0">
    <p:extLst>
      <p:ext uri="{19B8F6BF-5375-455C-9EA6-DF929625EA0E}">
        <p15:presenceInfo xmlns:p15="http://schemas.microsoft.com/office/powerpoint/2012/main" userId="5f41883c3e17fd24" providerId="Windows Live"/>
      </p:ext>
    </p:extLst>
  </p:cmAuthor>
  <p:cmAuthor id="2" name="Becky Hipkiss" initials="BH" lastIdx="9" clrIdx="1">
    <p:extLst>
      <p:ext uri="{19B8F6BF-5375-455C-9EA6-DF929625EA0E}">
        <p15:presenceInfo xmlns:p15="http://schemas.microsoft.com/office/powerpoint/2012/main" userId="S::BeckyH@hopscotchconsulting.co.uk::a2950b9c-f8a7-4998-9623-5862537f70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FEE803"/>
    <a:srgbClr val="939393"/>
    <a:srgbClr val="00A0DC"/>
    <a:srgbClr val="8C2D7B"/>
    <a:srgbClr val="00A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6"/>
    <p:restoredTop sz="94842"/>
  </p:normalViewPr>
  <p:slideViewPr>
    <p:cSldViewPr snapToGrid="0" snapToObjects="1">
      <p:cViewPr varScale="1">
        <p:scale>
          <a:sx n="98" d="100"/>
          <a:sy n="98" d="100"/>
        </p:scale>
        <p:origin x="1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1B016-816F-554D-9061-9AB40F57B3A9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1CD45-06A9-644E-A137-A3DAF9D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3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8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0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6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2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3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CE8E-6492-A749-13EA-F225BBB67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0D72E-AE18-5BFD-A77B-1FCB8D1DD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B700D-5DE1-3802-3799-4650E51C7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226BD-CD1D-A318-0B9C-B1FD8C464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28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47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1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5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9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9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9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E491-0635-B048-B883-A181BC8F2C2F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8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74F2C3-91CB-0742-939A-D59408648F8A}"/>
              </a:ext>
            </a:extLst>
          </p:cNvPr>
          <p:cNvSpPr/>
          <p:nvPr/>
        </p:nvSpPr>
        <p:spPr>
          <a:xfrm>
            <a:off x="136071" y="144360"/>
            <a:ext cx="8871858" cy="6569279"/>
          </a:xfrm>
          <a:prstGeom prst="rect">
            <a:avLst/>
          </a:prstGeom>
          <a:solidFill>
            <a:srgbClr val="FEE803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0F3642F-E756-B541-891A-08AFAD9D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5" name="Picture 4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C2E26DCB-7A0A-F24A-ADC1-E8F3C538B4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108321"/>
            <a:ext cx="4029529" cy="14222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97217-3E52-594A-B07D-7F6827DD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 rot="9838912">
            <a:off x="2831508" y="3029379"/>
            <a:ext cx="2946400" cy="203200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12DFEC-DCE1-43E9-8E2C-6F4C48076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950" y="3034800"/>
            <a:ext cx="63881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0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B390322F-827F-4CDA-5282-BDA9B4B1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5" y="426662"/>
            <a:ext cx="4456275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10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ED248-EDCD-C8AD-BDCB-98E33AFA19AE}"/>
              </a:ext>
            </a:extLst>
          </p:cNvPr>
          <p:cNvSpPr txBox="1"/>
          <p:nvPr/>
        </p:nvSpPr>
        <p:spPr>
          <a:xfrm>
            <a:off x="259358" y="445712"/>
            <a:ext cx="44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Platform: Dangling Legs – Scene 2</a:t>
            </a:r>
          </a:p>
        </p:txBody>
      </p:sp>
      <p:pic>
        <p:nvPicPr>
          <p:cNvPr id="6" name="Picture 5" descr="A group of people sitting on a ledge&#10;&#10;Description automatically generated">
            <a:extLst>
              <a:ext uri="{FF2B5EF4-FFF2-40B4-BE49-F238E27FC236}">
                <a16:creationId xmlns:a16="http://schemas.microsoft.com/office/drawing/2014/main" id="{F619DCF4-40C2-0C0F-58D3-C6708CBDB9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436" y="1399132"/>
            <a:ext cx="7375128" cy="49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B233A-8947-2DBB-32E1-4915DC318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D98072AF-0B06-9903-37F6-2D9C7BBA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5" y="426662"/>
            <a:ext cx="4456275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93CA28A6-E517-B918-E32E-1C2A1D7D7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E2602D-5AA8-A3AB-317D-1E5996483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81080B-31AF-8B5A-C9D1-01CC0F9E3F3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293AD31-1781-D1EA-94D2-5DA49C9F8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F6E8FD-8DD3-B2DB-B7C3-3B5A6AAFBE0A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11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F91F0F75-57E8-2ED7-7BB3-13E1F46671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388044-883F-0661-DB19-3A80EF6A3F87}"/>
              </a:ext>
            </a:extLst>
          </p:cNvPr>
          <p:cNvSpPr txBox="1"/>
          <p:nvPr/>
        </p:nvSpPr>
        <p:spPr>
          <a:xfrm>
            <a:off x="259358" y="445712"/>
            <a:ext cx="44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Platform: Dangling Legs – Scene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3DAA1B-5C59-0CF2-8097-A5157F0EF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436" y="1399132"/>
            <a:ext cx="7375128" cy="49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74F2C3-91CB-0742-939A-D59408648F8A}"/>
              </a:ext>
            </a:extLst>
          </p:cNvPr>
          <p:cNvSpPr/>
          <p:nvPr/>
        </p:nvSpPr>
        <p:spPr>
          <a:xfrm>
            <a:off x="136071" y="144361"/>
            <a:ext cx="8871858" cy="6569279"/>
          </a:xfrm>
          <a:prstGeom prst="rect">
            <a:avLst/>
          </a:prstGeom>
          <a:solidFill>
            <a:srgbClr val="FEE803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0F3642F-E756-B541-891A-08AFAD9D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5" name="Picture 4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C2E26DCB-7A0A-F24A-ADC1-E8F3C538B4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108321"/>
            <a:ext cx="4029529" cy="14222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97217-3E52-594A-B07D-7F6827DD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 rot="9838912">
            <a:off x="2831508" y="3029379"/>
            <a:ext cx="2946400" cy="20320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6F81AA-A753-8171-FF6D-8CA093D74A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107"/>
          <a:stretch/>
        </p:blipFill>
        <p:spPr>
          <a:xfrm>
            <a:off x="2189610" y="2841402"/>
            <a:ext cx="423019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0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07A4585E-B406-7DF6-F1B2-A7B540D4A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6" y="426662"/>
            <a:ext cx="4425376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7DF6FC-51E7-A446-80E7-2ACAA532E7AB}"/>
              </a:ext>
            </a:extLst>
          </p:cNvPr>
          <p:cNvSpPr txBox="1"/>
          <p:nvPr/>
        </p:nvSpPr>
        <p:spPr>
          <a:xfrm>
            <a:off x="259358" y="445712"/>
            <a:ext cx="4425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Platform: Selfish Selfies – Scene 1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13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pic>
        <p:nvPicPr>
          <p:cNvPr id="7" name="Picture 6" descr="A group of people taking a selfie&#10;&#10;Description automatically generated">
            <a:extLst>
              <a:ext uri="{FF2B5EF4-FFF2-40B4-BE49-F238E27FC236}">
                <a16:creationId xmlns:a16="http://schemas.microsoft.com/office/drawing/2014/main" id="{3BCBAE85-52EB-A1EC-620D-FA8CAC659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0" y="1399132"/>
            <a:ext cx="7396919" cy="4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8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07A4585E-B406-7DF6-F1B2-A7B540D4A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6" y="426662"/>
            <a:ext cx="4425376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7DF6FC-51E7-A446-80E7-2ACAA532E7AB}"/>
              </a:ext>
            </a:extLst>
          </p:cNvPr>
          <p:cNvSpPr txBox="1"/>
          <p:nvPr/>
        </p:nvSpPr>
        <p:spPr>
          <a:xfrm>
            <a:off x="259358" y="445712"/>
            <a:ext cx="4425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Platform: Selfish Selfies – Scene 2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14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pic>
        <p:nvPicPr>
          <p:cNvPr id="6" name="Picture 5" descr="A group of people standing on a platform&#10;&#10;Description automatically generated">
            <a:extLst>
              <a:ext uri="{FF2B5EF4-FFF2-40B4-BE49-F238E27FC236}">
                <a16:creationId xmlns:a16="http://schemas.microsoft.com/office/drawing/2014/main" id="{FAA9098B-07DE-BDCF-7A4F-435A8BAB8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0" y="1399132"/>
            <a:ext cx="7396919" cy="4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74F2C3-91CB-0742-939A-D59408648F8A}"/>
              </a:ext>
            </a:extLst>
          </p:cNvPr>
          <p:cNvSpPr/>
          <p:nvPr/>
        </p:nvSpPr>
        <p:spPr>
          <a:xfrm>
            <a:off x="136071" y="168979"/>
            <a:ext cx="8871858" cy="6569279"/>
          </a:xfrm>
          <a:prstGeom prst="rect">
            <a:avLst/>
          </a:prstGeom>
          <a:solidFill>
            <a:srgbClr val="FEE803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0F3642F-E756-B541-891A-08AFAD9D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5" name="Picture 4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C2E26DCB-7A0A-F24A-ADC1-E8F3C538B4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108321"/>
            <a:ext cx="4029529" cy="14222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97217-3E52-594A-B07D-7F6827DD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 rot="9838912">
            <a:off x="2831508" y="3029379"/>
            <a:ext cx="2946400" cy="20320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A853765-BE58-16FA-633B-435FD2CB94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1892300" y="3034800"/>
            <a:ext cx="5359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8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pic>
        <p:nvPicPr>
          <p:cNvPr id="26" name="Picture 25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868FEC14-3175-5544-BCC5-A2775D98B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56" y="426662"/>
            <a:ext cx="3745765" cy="5720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7DF6FC-51E7-A446-80E7-2ACAA532E7AB}"/>
              </a:ext>
            </a:extLst>
          </p:cNvPr>
          <p:cNvSpPr txBox="1"/>
          <p:nvPr/>
        </p:nvSpPr>
        <p:spPr>
          <a:xfrm>
            <a:off x="259358" y="445712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Escalator: The Fall – Scene 1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3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pic>
        <p:nvPicPr>
          <p:cNvPr id="7" name="Picture 6" descr="A group of people on an escalator&#10;&#10;Description automatically generated">
            <a:extLst>
              <a:ext uri="{FF2B5EF4-FFF2-40B4-BE49-F238E27FC236}">
                <a16:creationId xmlns:a16="http://schemas.microsoft.com/office/drawing/2014/main" id="{632B015C-1608-672E-AF89-2D5C9FEAD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0" y="1384641"/>
            <a:ext cx="7396919" cy="4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7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07A4585E-B406-7DF6-F1B2-A7B540D4A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6" y="426662"/>
            <a:ext cx="3745765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7DF6FC-51E7-A446-80E7-2ACAA532E7AB}"/>
              </a:ext>
            </a:extLst>
          </p:cNvPr>
          <p:cNvSpPr txBox="1"/>
          <p:nvPr/>
        </p:nvSpPr>
        <p:spPr>
          <a:xfrm>
            <a:off x="259358" y="445712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Escalator: The Fall – Scene 2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4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pic>
        <p:nvPicPr>
          <p:cNvPr id="6" name="Picture 5" descr="A person on an escalator&#10;&#10;Description automatically generated">
            <a:extLst>
              <a:ext uri="{FF2B5EF4-FFF2-40B4-BE49-F238E27FC236}">
                <a16:creationId xmlns:a16="http://schemas.microsoft.com/office/drawing/2014/main" id="{11677135-055F-9A84-0C30-15148B3565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39" y="1399131"/>
            <a:ext cx="7396919" cy="4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8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74F2C3-91CB-0742-939A-D59408648F8A}"/>
              </a:ext>
            </a:extLst>
          </p:cNvPr>
          <p:cNvSpPr/>
          <p:nvPr/>
        </p:nvSpPr>
        <p:spPr>
          <a:xfrm>
            <a:off x="136071" y="144360"/>
            <a:ext cx="8871858" cy="6569279"/>
          </a:xfrm>
          <a:prstGeom prst="rect">
            <a:avLst/>
          </a:prstGeom>
          <a:solidFill>
            <a:srgbClr val="FEE803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0F3642F-E756-B541-891A-08AFAD9D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5" name="Picture 4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C2E26DCB-7A0A-F24A-ADC1-E8F3C538B4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108321"/>
            <a:ext cx="4029529" cy="14222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97217-3E52-594A-B07D-7F6827DD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 rot="9838912">
            <a:off x="2831508" y="3029379"/>
            <a:ext cx="2946400" cy="20320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856A033-1739-AB24-59DA-39A0C8681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1098550" y="3034800"/>
            <a:ext cx="69469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4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DB8EED39-CB13-B951-62B2-E73C1197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6" y="426662"/>
            <a:ext cx="4118072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6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ED248-EDCD-C8AD-BDCB-98E33AFA19AE}"/>
              </a:ext>
            </a:extLst>
          </p:cNvPr>
          <p:cNvSpPr txBox="1"/>
          <p:nvPr/>
        </p:nvSpPr>
        <p:spPr>
          <a:xfrm>
            <a:off x="259358" y="445712"/>
            <a:ext cx="421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Escalator: Watch Out – Scene 1</a:t>
            </a:r>
          </a:p>
        </p:txBody>
      </p:sp>
      <p:pic>
        <p:nvPicPr>
          <p:cNvPr id="7" name="Picture 6" descr="A group of people standing on escalator&#10;&#10;Description automatically generated">
            <a:extLst>
              <a:ext uri="{FF2B5EF4-FFF2-40B4-BE49-F238E27FC236}">
                <a16:creationId xmlns:a16="http://schemas.microsoft.com/office/drawing/2014/main" id="{DDAB00CF-1EBA-DF85-8F8B-890356063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0" y="1399132"/>
            <a:ext cx="7396919" cy="4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2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995A31B8-176A-C419-F55A-F7D915D4B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6" y="426662"/>
            <a:ext cx="4118072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7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ED248-EDCD-C8AD-BDCB-98E33AFA19AE}"/>
              </a:ext>
            </a:extLst>
          </p:cNvPr>
          <p:cNvSpPr txBox="1"/>
          <p:nvPr/>
        </p:nvSpPr>
        <p:spPr>
          <a:xfrm>
            <a:off x="259358" y="445712"/>
            <a:ext cx="407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Escalator: Watch Out – Scene 2</a:t>
            </a:r>
          </a:p>
        </p:txBody>
      </p:sp>
      <p:pic>
        <p:nvPicPr>
          <p:cNvPr id="8" name="Picture 7" descr="A group of people standing on escalator&#10;&#10;Description automatically generated">
            <a:extLst>
              <a:ext uri="{FF2B5EF4-FFF2-40B4-BE49-F238E27FC236}">
                <a16:creationId xmlns:a16="http://schemas.microsoft.com/office/drawing/2014/main" id="{8B91CE64-7F97-B9C7-2BDF-93DC6DED5A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0" y="1399132"/>
            <a:ext cx="7396919" cy="4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74F2C3-91CB-0742-939A-D59408648F8A}"/>
              </a:ext>
            </a:extLst>
          </p:cNvPr>
          <p:cNvSpPr/>
          <p:nvPr/>
        </p:nvSpPr>
        <p:spPr>
          <a:xfrm>
            <a:off x="136071" y="144361"/>
            <a:ext cx="8871858" cy="6569279"/>
          </a:xfrm>
          <a:prstGeom prst="rect">
            <a:avLst/>
          </a:prstGeom>
          <a:solidFill>
            <a:srgbClr val="FEE803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0F3642F-E756-B541-891A-08AFAD9D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5" name="Picture 4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C2E26DCB-7A0A-F24A-ADC1-E8F3C538B4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108321"/>
            <a:ext cx="4029529" cy="14222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97217-3E52-594A-B07D-7F6827DD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 rot="9838912">
            <a:off x="2831508" y="3029379"/>
            <a:ext cx="2946400" cy="20320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86FB42-7A03-F96E-3F40-8F68514BFD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1098550" y="3035300"/>
            <a:ext cx="69469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8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DB8EED39-CB13-B951-62B2-E73C1197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5" y="426662"/>
            <a:ext cx="4456275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9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ED248-EDCD-C8AD-BDCB-98E33AFA19AE}"/>
              </a:ext>
            </a:extLst>
          </p:cNvPr>
          <p:cNvSpPr txBox="1"/>
          <p:nvPr/>
        </p:nvSpPr>
        <p:spPr>
          <a:xfrm>
            <a:off x="259358" y="445712"/>
            <a:ext cx="44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Platform: Dangling Legs – Scene 1</a:t>
            </a:r>
          </a:p>
        </p:txBody>
      </p:sp>
      <p:pic>
        <p:nvPicPr>
          <p:cNvPr id="11" name="Picture 10" descr="A group of people sitting on a ledge&#10;&#10;Description automatically generated">
            <a:extLst>
              <a:ext uri="{FF2B5EF4-FFF2-40B4-BE49-F238E27FC236}">
                <a16:creationId xmlns:a16="http://schemas.microsoft.com/office/drawing/2014/main" id="{377959BA-6030-2D5B-8313-768F510E7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0" y="1399132"/>
            <a:ext cx="7375128" cy="49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3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06E60BE87C54CAA9D2B6FED34334B" ma:contentTypeVersion="21" ma:contentTypeDescription="Create a new document." ma:contentTypeScope="" ma:versionID="77c413bc3da3a267b1300ca8d5aa4753">
  <xsd:schema xmlns:xsd="http://www.w3.org/2001/XMLSchema" xmlns:xs="http://www.w3.org/2001/XMLSchema" xmlns:p="http://schemas.microsoft.com/office/2006/metadata/properties" xmlns:ns2="929f89a5-493a-4988-ade2-3696770d1e69" xmlns:ns3="76170d13-649a-4117-9c64-ce078c6f4755" targetNamespace="http://schemas.microsoft.com/office/2006/metadata/properties" ma:root="true" ma:fieldsID="20b97f19b8ddea198273d4c468fd5f90" ns2:_="" ns3:_="">
    <xsd:import namespace="929f89a5-493a-4988-ade2-3696770d1e69"/>
    <xsd:import namespace="76170d13-649a-4117-9c64-ce078c6f47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f89a5-493a-4988-ade2-3696770d1e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3fb1273-df49-4b00-9f0c-7edff2967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70d13-649a-4117-9c64-ce078c6f475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65d14a9-a01d-4a3a-8fd9-5545b14b2bee}" ma:internalName="TaxCatchAll" ma:showField="CatchAllData" ma:web="76170d13-649a-4117-9c64-ce078c6f47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083A02-3CAE-4684-B415-75237FB84D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891BF-849A-4DB2-9361-AE628550D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9f89a5-493a-4988-ade2-3696770d1e69"/>
    <ds:schemaRef ds:uri="76170d13-649a-4117-9c64-ce078c6f47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162</Words>
  <Application>Microsoft Macintosh PowerPoint</Application>
  <PresentationFormat>On-screen Show (4:3)</PresentationFormat>
  <Paragraphs>36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Sofia Pro Soft Bold</vt:lpstr>
      <vt:lpstr>Sofia Pro Soft Light</vt:lpstr>
      <vt:lpstr>Sofia Pro Soft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Cockerell</dc:creator>
  <cp:lastModifiedBy>Mike Sansom</cp:lastModifiedBy>
  <cp:revision>84</cp:revision>
  <dcterms:created xsi:type="dcterms:W3CDTF">2021-08-23T13:40:52Z</dcterms:created>
  <dcterms:modified xsi:type="dcterms:W3CDTF">2024-11-19T11:28:39Z</dcterms:modified>
</cp:coreProperties>
</file>